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7" r:id="rId2"/>
    <p:sldId id="258" r:id="rId3"/>
    <p:sldId id="259" r:id="rId4"/>
    <p:sldId id="293" r:id="rId5"/>
    <p:sldId id="297" r:id="rId6"/>
    <p:sldId id="261" r:id="rId7"/>
    <p:sldId id="294" r:id="rId8"/>
    <p:sldId id="295" r:id="rId9"/>
    <p:sldId id="296" r:id="rId10"/>
    <p:sldId id="298" r:id="rId1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83" autoAdjust="0"/>
    <p:restoredTop sz="94660"/>
  </p:normalViewPr>
  <p:slideViewPr>
    <p:cSldViewPr>
      <p:cViewPr varScale="1">
        <p:scale>
          <a:sx n="96" d="100"/>
          <a:sy n="96" d="100"/>
        </p:scale>
        <p:origin x="924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4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4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4" Type="http://schemas.openxmlformats.org/officeDocument/2006/relationships/image" Target="../media/image19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4" Type="http://schemas.openxmlformats.org/officeDocument/2006/relationships/image" Target="../media/image23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Relationship Id="rId5" Type="http://schemas.openxmlformats.org/officeDocument/2006/relationships/image" Target="../media/image28.wmf"/><Relationship Id="rId4" Type="http://schemas.openxmlformats.org/officeDocument/2006/relationships/image" Target="../media/image27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ZERO AND NEGATIVE EXPONENT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13912F-84D0-45A2-AA6F-0EB63ECFB14F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6E439E-0625-445B-BDA5-391B50BDBE2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ZERO AND NEGATIVE EXPONENT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CB2E5F-FCC9-46D9-92BB-21BF556528A3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725194-D0B3-4E3C-935D-F30A7CD7FF0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931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645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35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533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08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487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915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010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31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065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303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BCC1D-6D34-4BB4-81AD-D94EC416E488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97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13" Type="http://schemas.openxmlformats.org/officeDocument/2006/relationships/image" Target="../media/image33.wmf"/><Relationship Id="rId3" Type="http://schemas.openxmlformats.org/officeDocument/2006/relationships/image" Target="../media/image2.png"/><Relationship Id="rId7" Type="http://schemas.openxmlformats.org/officeDocument/2006/relationships/image" Target="../media/image30.wmf"/><Relationship Id="rId12" Type="http://schemas.openxmlformats.org/officeDocument/2006/relationships/oleObject" Target="../embeddings/oleObject3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8.bin"/><Relationship Id="rId11" Type="http://schemas.openxmlformats.org/officeDocument/2006/relationships/image" Target="../media/image32.wmf"/><Relationship Id="rId5" Type="http://schemas.openxmlformats.org/officeDocument/2006/relationships/image" Target="../media/image29.wmf"/><Relationship Id="rId10" Type="http://schemas.openxmlformats.org/officeDocument/2006/relationships/oleObject" Target="../embeddings/oleObject30.bin"/><Relationship Id="rId4" Type="http://schemas.openxmlformats.org/officeDocument/2006/relationships/oleObject" Target="../embeddings/oleObject27.bin"/><Relationship Id="rId9" Type="http://schemas.openxmlformats.org/officeDocument/2006/relationships/image" Target="../media/image31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2.bin"/><Relationship Id="rId12" Type="http://schemas.openxmlformats.org/officeDocument/2006/relationships/image" Target="../media/image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0" Type="http://schemas.openxmlformats.org/officeDocument/2006/relationships/image" Target="../media/image5.wmf"/><Relationship Id="rId4" Type="http://schemas.openxmlformats.org/officeDocument/2006/relationships/image" Target="../media/image2.png"/><Relationship Id="rId9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image" Target="../media/image11.wmf"/><Relationship Id="rId3" Type="http://schemas.openxmlformats.org/officeDocument/2006/relationships/image" Target="../media/image2.png"/><Relationship Id="rId7" Type="http://schemas.openxmlformats.org/officeDocument/2006/relationships/image" Target="../media/image8.wmf"/><Relationship Id="rId12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10.wmf"/><Relationship Id="rId5" Type="http://schemas.openxmlformats.org/officeDocument/2006/relationships/image" Target="../media/image7.wmf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5.bin"/><Relationship Id="rId9" Type="http://schemas.openxmlformats.org/officeDocument/2006/relationships/image" Target="../media/image9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image" Target="../media/image2.png"/><Relationship Id="rId7" Type="http://schemas.openxmlformats.org/officeDocument/2006/relationships/image" Target="../media/image1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1.bin"/><Relationship Id="rId11" Type="http://schemas.openxmlformats.org/officeDocument/2006/relationships/image" Target="../media/image15.wmf"/><Relationship Id="rId5" Type="http://schemas.openxmlformats.org/officeDocument/2006/relationships/image" Target="../media/image12.wmf"/><Relationship Id="rId10" Type="http://schemas.openxmlformats.org/officeDocument/2006/relationships/oleObject" Target="../embeddings/oleObject13.bin"/><Relationship Id="rId4" Type="http://schemas.openxmlformats.org/officeDocument/2006/relationships/oleObject" Target="../embeddings/oleObject10.bin"/><Relationship Id="rId9" Type="http://schemas.openxmlformats.org/officeDocument/2006/relationships/image" Target="../media/image14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image" Target="../media/image2.png"/><Relationship Id="rId7" Type="http://schemas.openxmlformats.org/officeDocument/2006/relationships/image" Target="../media/image1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5.bin"/><Relationship Id="rId11" Type="http://schemas.openxmlformats.org/officeDocument/2006/relationships/image" Target="../media/image19.wmf"/><Relationship Id="rId5" Type="http://schemas.openxmlformats.org/officeDocument/2006/relationships/image" Target="../media/image16.wmf"/><Relationship Id="rId10" Type="http://schemas.openxmlformats.org/officeDocument/2006/relationships/oleObject" Target="../embeddings/oleObject17.bin"/><Relationship Id="rId4" Type="http://schemas.openxmlformats.org/officeDocument/2006/relationships/oleObject" Target="../embeddings/oleObject14.bin"/><Relationship Id="rId9" Type="http://schemas.openxmlformats.org/officeDocument/2006/relationships/image" Target="../media/image18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3" Type="http://schemas.openxmlformats.org/officeDocument/2006/relationships/image" Target="../media/image2.png"/><Relationship Id="rId7" Type="http://schemas.openxmlformats.org/officeDocument/2006/relationships/image" Target="../media/image2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9.bin"/><Relationship Id="rId11" Type="http://schemas.openxmlformats.org/officeDocument/2006/relationships/image" Target="../media/image23.wmf"/><Relationship Id="rId5" Type="http://schemas.openxmlformats.org/officeDocument/2006/relationships/image" Target="../media/image20.wmf"/><Relationship Id="rId10" Type="http://schemas.openxmlformats.org/officeDocument/2006/relationships/oleObject" Target="../embeddings/oleObject21.bin"/><Relationship Id="rId4" Type="http://schemas.openxmlformats.org/officeDocument/2006/relationships/oleObject" Target="../embeddings/oleObject18.bin"/><Relationship Id="rId9" Type="http://schemas.openxmlformats.org/officeDocument/2006/relationships/image" Target="../media/image22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13" Type="http://schemas.openxmlformats.org/officeDocument/2006/relationships/image" Target="../media/image28.wmf"/><Relationship Id="rId3" Type="http://schemas.openxmlformats.org/officeDocument/2006/relationships/image" Target="../media/image2.png"/><Relationship Id="rId7" Type="http://schemas.openxmlformats.org/officeDocument/2006/relationships/image" Target="../media/image25.wmf"/><Relationship Id="rId12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3.bin"/><Relationship Id="rId11" Type="http://schemas.openxmlformats.org/officeDocument/2006/relationships/image" Target="../media/image27.wmf"/><Relationship Id="rId5" Type="http://schemas.openxmlformats.org/officeDocument/2006/relationships/image" Target="../media/image24.wmf"/><Relationship Id="rId10" Type="http://schemas.openxmlformats.org/officeDocument/2006/relationships/oleObject" Target="../embeddings/oleObject25.bin"/><Relationship Id="rId4" Type="http://schemas.openxmlformats.org/officeDocument/2006/relationships/oleObject" Target="../embeddings/oleObject22.bin"/><Relationship Id="rId9" Type="http://schemas.openxmlformats.org/officeDocument/2006/relationships/image" Target="../media/image2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Simplifying Rational Expressions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11 Lesson 1</a:t>
            </a:r>
          </a:p>
        </p:txBody>
      </p:sp>
      <p:pic>
        <p:nvPicPr>
          <p:cNvPr id="7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31" y="691223"/>
            <a:ext cx="8229600" cy="103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057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4381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1: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Simplify the following rational expressions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Simplifying Rational Expressions</a:t>
            </a:r>
            <a:endParaRPr lang="en-US" sz="2000" b="1" dirty="0"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9600" y="2343150"/>
            <a:ext cx="1143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Solution:</a:t>
            </a:r>
          </a:p>
        </p:txBody>
      </p:sp>
      <p:cxnSp>
        <p:nvCxnSpPr>
          <p:cNvPr id="15" name="Straight Connector 14"/>
          <p:cNvCxnSpPr/>
          <p:nvPr/>
        </p:nvCxnSpPr>
        <p:spPr>
          <a:xfrm rot="10800000" flipV="1">
            <a:off x="4267200" y="4324350"/>
            <a:ext cx="838200" cy="2286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10800000" flipV="1">
            <a:off x="4724400" y="3867150"/>
            <a:ext cx="762000" cy="2286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1447" name="Object 7"/>
          <p:cNvGraphicFramePr>
            <a:graphicFrameLocks noChangeAspect="1"/>
          </p:cNvGraphicFramePr>
          <p:nvPr/>
        </p:nvGraphicFramePr>
        <p:xfrm>
          <a:off x="304800" y="1047750"/>
          <a:ext cx="3581401" cy="10842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71" name="Equation" r:id="rId4" imgW="1384200" imgH="419040" progId="Equation.DSMT4">
                  <p:embed/>
                </p:oleObj>
              </mc:Choice>
              <mc:Fallback>
                <p:oleObj name="Equation" r:id="rId4" imgW="1384200" imgH="41904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1047750"/>
                        <a:ext cx="3581401" cy="108427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48" name="Object 8"/>
          <p:cNvGraphicFramePr>
            <a:graphicFrameLocks noChangeAspect="1"/>
          </p:cNvGraphicFramePr>
          <p:nvPr/>
        </p:nvGraphicFramePr>
        <p:xfrm>
          <a:off x="381000" y="2724150"/>
          <a:ext cx="25908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72" name="Equation" r:id="rId6" imgW="1257120" imgH="419040" progId="Equation.DSMT4">
                  <p:embed/>
                </p:oleObj>
              </mc:Choice>
              <mc:Fallback>
                <p:oleObj name="Equation" r:id="rId6" imgW="1257120" imgH="41904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2724150"/>
                        <a:ext cx="2590800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49" name="Object 9"/>
          <p:cNvGraphicFramePr>
            <a:graphicFrameLocks noChangeAspect="1"/>
          </p:cNvGraphicFramePr>
          <p:nvPr/>
        </p:nvGraphicFramePr>
        <p:xfrm>
          <a:off x="3352799" y="2734088"/>
          <a:ext cx="2971801" cy="9044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73" name="Equation" r:id="rId8" imgW="1460160" imgH="444240" progId="Equation.DSMT4">
                  <p:embed/>
                </p:oleObj>
              </mc:Choice>
              <mc:Fallback>
                <p:oleObj name="Equation" r:id="rId8" imgW="1460160" imgH="44424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799" y="2734088"/>
                        <a:ext cx="2971801" cy="90446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50" name="Object 10"/>
          <p:cNvGraphicFramePr>
            <a:graphicFrameLocks noChangeAspect="1"/>
          </p:cNvGraphicFramePr>
          <p:nvPr/>
        </p:nvGraphicFramePr>
        <p:xfrm>
          <a:off x="3352800" y="3714750"/>
          <a:ext cx="2299063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74" name="Equation" r:id="rId10" imgW="1117440" imgH="444240" progId="Equation.DSMT4">
                  <p:embed/>
                </p:oleObj>
              </mc:Choice>
              <mc:Fallback>
                <p:oleObj name="Equation" r:id="rId10" imgW="1117440" imgH="44424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3714750"/>
                        <a:ext cx="2299063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51" name="Object 11"/>
          <p:cNvGraphicFramePr>
            <a:graphicFrameLocks noChangeAspect="1"/>
          </p:cNvGraphicFramePr>
          <p:nvPr/>
        </p:nvGraphicFramePr>
        <p:xfrm>
          <a:off x="5943600" y="3759777"/>
          <a:ext cx="1219200" cy="8589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75" name="Equation" r:id="rId12" imgW="558720" imgH="393480" progId="Equation.DSMT4">
                  <p:embed/>
                </p:oleObj>
              </mc:Choice>
              <mc:Fallback>
                <p:oleObj name="Equation" r:id="rId12" imgW="558720" imgH="39348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3600" y="3759777"/>
                        <a:ext cx="1219200" cy="85898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1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1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1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61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lvl="0" algn="l">
              <a:defRPr/>
            </a:pPr>
            <a:r>
              <a:rPr lang="en-US" sz="1800" b="1" dirty="0">
                <a:latin typeface="Cambria" pitchFamily="18" charset="0"/>
              </a:rPr>
              <a:t>Simplifying Rational Expressions</a:t>
            </a:r>
            <a:endParaRPr lang="en-US" sz="1700" b="1" dirty="0">
              <a:latin typeface="Cambria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algn="ctr">
              <a:buNone/>
            </a:pPr>
            <a:r>
              <a:rPr lang="en-US" sz="2400" dirty="0"/>
              <a:t>Simplify rational expression by the use of theorems and distinguishing factorable expression.  </a:t>
            </a:r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Factoring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Proper Fraction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Improper Fraction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Common Factor</a:t>
            </a:r>
          </a:p>
          <a:p>
            <a:pPr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706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655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Rational Expression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Simplifying Rational Expressions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7200" y="971550"/>
            <a:ext cx="8305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A rational expression or simply fraction is a quotient of two algebraic expressions or polynomials.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4800" y="1809750"/>
            <a:ext cx="655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Two Types of Fraction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2266950"/>
            <a:ext cx="8305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/>
              <a:t>1. Proper fraction is one whose degree of polynomials in the numerator is less than the degree of the polynomials in the denominator.</a:t>
            </a:r>
          </a:p>
          <a:p>
            <a:pPr algn="just"/>
            <a:r>
              <a:rPr lang="en-US" sz="2400" dirty="0"/>
              <a:t>2. Improper fraction is one whose degree of the polynomials in the numerator is greater than or equals the degree of the polynomial in the denominator.</a:t>
            </a:r>
          </a:p>
        </p:txBody>
      </p:sp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Simplifying Rational Expressions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514350"/>
            <a:ext cx="8305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/>
              <a:t>	A fraction is said to be in simplified form if the numerator and the denominator have no common factor except ±1. If the common factor appears in the numerator and denominator, such as can be removed by division using property of a set or real numbers </a:t>
            </a:r>
          </a:p>
        </p:txBody>
      </p:sp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1041400" y="2473266"/>
          <a:ext cx="2568678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50" name="Equation" r:id="rId5" imgW="1206360" imgH="393480" progId="Equation.DSMT4">
                  <p:embed/>
                </p:oleObj>
              </mc:Choice>
              <mc:Fallback>
                <p:oleObj name="Equation" r:id="rId5" imgW="1206360" imgH="39348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1400" y="2473266"/>
                        <a:ext cx="2568678" cy="8382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347" name="Object 3"/>
          <p:cNvGraphicFramePr>
            <a:graphicFrameLocks noChangeAspect="1"/>
          </p:cNvGraphicFramePr>
          <p:nvPr/>
        </p:nvGraphicFramePr>
        <p:xfrm>
          <a:off x="3784600" y="2473266"/>
          <a:ext cx="11430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51" name="Equation" r:id="rId7" imgW="571320" imgH="419040" progId="Equation.DSMT4">
                  <p:embed/>
                </p:oleObj>
              </mc:Choice>
              <mc:Fallback>
                <p:oleObj name="Equation" r:id="rId7" imgW="571320" imgH="41904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84600" y="2473266"/>
                        <a:ext cx="1143000" cy="8382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348" name="Object 4"/>
          <p:cNvGraphicFramePr>
            <a:graphicFrameLocks noChangeAspect="1"/>
          </p:cNvGraphicFramePr>
          <p:nvPr/>
        </p:nvGraphicFramePr>
        <p:xfrm>
          <a:off x="5162550" y="2748801"/>
          <a:ext cx="755650" cy="4599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52" name="Equation" r:id="rId9" imgW="291960" imgH="177480" progId="Equation.DSMT4">
                  <p:embed/>
                </p:oleObj>
              </mc:Choice>
              <mc:Fallback>
                <p:oleObj name="Equation" r:id="rId9" imgW="291960" imgH="17748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62550" y="2748801"/>
                        <a:ext cx="755650" cy="45996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349" name="Object 5"/>
          <p:cNvGraphicFramePr>
            <a:graphicFrameLocks noChangeAspect="1"/>
          </p:cNvGraphicFramePr>
          <p:nvPr/>
        </p:nvGraphicFramePr>
        <p:xfrm>
          <a:off x="6070600" y="2457450"/>
          <a:ext cx="1371600" cy="8540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53" name="Equation" r:id="rId11" imgW="672840" imgH="419040" progId="Equation.DSMT4">
                  <p:embed/>
                </p:oleObj>
              </mc:Choice>
              <mc:Fallback>
                <p:oleObj name="Equation" r:id="rId11" imgW="672840" imgH="41904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70600" y="2457450"/>
                        <a:ext cx="1371600" cy="854015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81000" y="3270250"/>
            <a:ext cx="8305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i="1" dirty="0"/>
              <a:t>	This means that the value of a fraction is unchanged if its numerator and denominator are both multiplied by the same quantity or divided by the same quantity, provided that quantity is not zero.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4381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1: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Simplify the following rational expressions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Simplifying Rational Expressions</a:t>
            </a:r>
            <a:endParaRPr lang="en-US" sz="2000" b="1" dirty="0">
              <a:latin typeface="Cambria" panose="02040503050406030204" pitchFamily="18" charset="0"/>
            </a:endParaRPr>
          </a:p>
        </p:txBody>
      </p:sp>
      <p:graphicFrame>
        <p:nvGraphicFramePr>
          <p:cNvPr id="61447" name="Object 7"/>
          <p:cNvGraphicFramePr>
            <a:graphicFrameLocks noChangeAspect="1"/>
          </p:cNvGraphicFramePr>
          <p:nvPr/>
        </p:nvGraphicFramePr>
        <p:xfrm>
          <a:off x="4114800" y="3079750"/>
          <a:ext cx="3581401" cy="10842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6" name="Equation" r:id="rId4" imgW="1384200" imgH="419040" progId="Equation.DSMT4">
                  <p:embed/>
                </p:oleObj>
              </mc:Choice>
              <mc:Fallback>
                <p:oleObj name="Equation" r:id="rId4" imgW="1384200" imgH="41904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3079750"/>
                        <a:ext cx="3581401" cy="108427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52" name="Object 12"/>
          <p:cNvGraphicFramePr>
            <a:graphicFrameLocks noChangeAspect="1"/>
          </p:cNvGraphicFramePr>
          <p:nvPr/>
        </p:nvGraphicFramePr>
        <p:xfrm>
          <a:off x="533400" y="3155950"/>
          <a:ext cx="30353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7" name="Equation" r:id="rId6" imgW="1206360" imgH="393480" progId="Equation.DSMT4">
                  <p:embed/>
                </p:oleObj>
              </mc:Choice>
              <mc:Fallback>
                <p:oleObj name="Equation" r:id="rId6" imgW="1206360" imgH="39348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3155950"/>
                        <a:ext cx="303530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53" name="Object 13"/>
          <p:cNvGraphicFramePr>
            <a:graphicFrameLocks noChangeAspect="1"/>
          </p:cNvGraphicFramePr>
          <p:nvPr/>
        </p:nvGraphicFramePr>
        <p:xfrm>
          <a:off x="5715000" y="1225550"/>
          <a:ext cx="2230438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8" name="Equation" r:id="rId8" imgW="876240" imgH="419040" progId="Equation.DSMT4">
                  <p:embed/>
                </p:oleObj>
              </mc:Choice>
              <mc:Fallback>
                <p:oleObj name="Equation" r:id="rId8" imgW="876240" imgH="419040" progId="Equation.DSMT4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0" y="1225550"/>
                        <a:ext cx="2230438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54" name="Object 14"/>
          <p:cNvGraphicFramePr>
            <a:graphicFrameLocks noChangeAspect="1"/>
          </p:cNvGraphicFramePr>
          <p:nvPr/>
        </p:nvGraphicFramePr>
        <p:xfrm>
          <a:off x="3048000" y="1238250"/>
          <a:ext cx="1841500" cy="110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9" name="Equation" r:id="rId10" imgW="698400" imgH="419040" progId="Equation.DSMT4">
                  <p:embed/>
                </p:oleObj>
              </mc:Choice>
              <mc:Fallback>
                <p:oleObj name="Equation" r:id="rId10" imgW="698400" imgH="419040" progId="Equation.DSMT4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1238250"/>
                        <a:ext cx="1841500" cy="1104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55" name="Object 15"/>
          <p:cNvGraphicFramePr>
            <a:graphicFrameLocks noChangeAspect="1"/>
          </p:cNvGraphicFramePr>
          <p:nvPr/>
        </p:nvGraphicFramePr>
        <p:xfrm>
          <a:off x="533400" y="1187450"/>
          <a:ext cx="1447800" cy="111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0" name="Equation" r:id="rId12" imgW="545760" imgH="419040" progId="Equation.DSMT4">
                  <p:embed/>
                </p:oleObj>
              </mc:Choice>
              <mc:Fallback>
                <p:oleObj name="Equation" r:id="rId12" imgW="545760" imgH="419040" progId="Equation.DSMT4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1187450"/>
                        <a:ext cx="1447800" cy="1111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1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1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1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61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4381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1: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Simplify the following rational expressions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Simplifying Rational Expressions</a:t>
            </a:r>
            <a:endParaRPr lang="en-US" sz="2000" b="1" dirty="0">
              <a:latin typeface="Cambria" panose="02040503050406030204" pitchFamily="18" charset="0"/>
            </a:endParaRPr>
          </a:p>
        </p:txBody>
      </p:sp>
      <p:graphicFrame>
        <p:nvGraphicFramePr>
          <p:cNvPr id="18446" name="Object 14"/>
          <p:cNvGraphicFramePr>
            <a:graphicFrameLocks noChangeAspect="1"/>
          </p:cNvGraphicFramePr>
          <p:nvPr/>
        </p:nvGraphicFramePr>
        <p:xfrm>
          <a:off x="533400" y="1047750"/>
          <a:ext cx="1447800" cy="11111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1" name="Equation" r:id="rId4" imgW="545760" imgH="419040" progId="Equation.DSMT4">
                  <p:embed/>
                </p:oleObj>
              </mc:Choice>
              <mc:Fallback>
                <p:oleObj name="Equation" r:id="rId4" imgW="545760" imgH="419040" progId="Equation.DSMT4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1047750"/>
                        <a:ext cx="1447800" cy="111110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609600" y="2343150"/>
            <a:ext cx="1143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Solution:</a:t>
            </a:r>
          </a:p>
        </p:txBody>
      </p:sp>
      <p:graphicFrame>
        <p:nvGraphicFramePr>
          <p:cNvPr id="18447" name="Object 15"/>
          <p:cNvGraphicFramePr>
            <a:graphicFrameLocks noChangeAspect="1"/>
          </p:cNvGraphicFramePr>
          <p:nvPr/>
        </p:nvGraphicFramePr>
        <p:xfrm>
          <a:off x="1981200" y="2863850"/>
          <a:ext cx="2463800" cy="1055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2" name="Equation" r:id="rId6" imgW="977760" imgH="419040" progId="Equation.DSMT4">
                  <p:embed/>
                </p:oleObj>
              </mc:Choice>
              <mc:Fallback>
                <p:oleObj name="Equation" r:id="rId6" imgW="977760" imgH="419040" progId="Equation.DSMT4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2863850"/>
                        <a:ext cx="2463800" cy="105591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49" name="Object 17"/>
          <p:cNvGraphicFramePr>
            <a:graphicFrameLocks noChangeAspect="1"/>
          </p:cNvGraphicFramePr>
          <p:nvPr/>
        </p:nvGraphicFramePr>
        <p:xfrm>
          <a:off x="685800" y="2800350"/>
          <a:ext cx="1099127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3" name="Equation" r:id="rId8" imgW="431640" imgH="419040" progId="Equation.DSMT4">
                  <p:embed/>
                </p:oleObj>
              </mc:Choice>
              <mc:Fallback>
                <p:oleObj name="Equation" r:id="rId8" imgW="431640" imgH="419040" progId="Equation.DSMT4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800350"/>
                        <a:ext cx="1099127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/>
          <p:cNvCxnSpPr/>
          <p:nvPr/>
        </p:nvCxnSpPr>
        <p:spPr>
          <a:xfrm rot="10800000" flipV="1">
            <a:off x="3429000" y="2952750"/>
            <a:ext cx="914400" cy="3048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10800000" flipV="1">
            <a:off x="3048000" y="3486150"/>
            <a:ext cx="914400" cy="3048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450" name="Object 18"/>
          <p:cNvGraphicFramePr>
            <a:graphicFrameLocks noChangeAspect="1"/>
          </p:cNvGraphicFramePr>
          <p:nvPr/>
        </p:nvGraphicFramePr>
        <p:xfrm>
          <a:off x="4419600" y="2879224"/>
          <a:ext cx="1219200" cy="9946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4" name="Equation" r:id="rId10" imgW="482400" imgH="393480" progId="Equation.DSMT4">
                  <p:embed/>
                </p:oleObj>
              </mc:Choice>
              <mc:Fallback>
                <p:oleObj name="Equation" r:id="rId10" imgW="482400" imgH="393480" progId="Equation.DSMT4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2879224"/>
                        <a:ext cx="1219200" cy="99461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4381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1: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Simplify the following rational expressions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Simplifying Rational Expressions</a:t>
            </a:r>
            <a:endParaRPr lang="en-US" sz="2000" b="1" dirty="0"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9600" y="2343150"/>
            <a:ext cx="1143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Solution:</a:t>
            </a:r>
          </a:p>
        </p:txBody>
      </p:sp>
      <p:cxnSp>
        <p:nvCxnSpPr>
          <p:cNvPr id="15" name="Straight Connector 14"/>
          <p:cNvCxnSpPr/>
          <p:nvPr/>
        </p:nvCxnSpPr>
        <p:spPr>
          <a:xfrm rot="10800000" flipV="1">
            <a:off x="2971800" y="3028950"/>
            <a:ext cx="1143000" cy="3048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10800000" flipV="1">
            <a:off x="3048000" y="3562350"/>
            <a:ext cx="914400" cy="3048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8374" name="Object 6"/>
          <p:cNvGraphicFramePr>
            <a:graphicFrameLocks noChangeAspect="1"/>
          </p:cNvGraphicFramePr>
          <p:nvPr/>
        </p:nvGraphicFramePr>
        <p:xfrm>
          <a:off x="381000" y="1123950"/>
          <a:ext cx="1841500" cy="110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8" name="Equation" r:id="rId4" imgW="698400" imgH="419040" progId="Equation.DSMT4">
                  <p:embed/>
                </p:oleObj>
              </mc:Choice>
              <mc:Fallback>
                <p:oleObj name="Equation" r:id="rId4" imgW="698400" imgH="41904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123950"/>
                        <a:ext cx="1841500" cy="1104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375" name="Object 7"/>
          <p:cNvGraphicFramePr>
            <a:graphicFrameLocks noChangeAspect="1"/>
          </p:cNvGraphicFramePr>
          <p:nvPr/>
        </p:nvGraphicFramePr>
        <p:xfrm>
          <a:off x="457201" y="2876550"/>
          <a:ext cx="1558636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9" name="Equation" r:id="rId6" imgW="571320" imgH="419040" progId="Equation.DSMT4">
                  <p:embed/>
                </p:oleObj>
              </mc:Choice>
              <mc:Fallback>
                <p:oleObj name="Equation" r:id="rId6" imgW="571320" imgH="41904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1" y="2876550"/>
                        <a:ext cx="1558636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376" name="Object 8"/>
          <p:cNvGraphicFramePr>
            <a:graphicFrameLocks noChangeAspect="1"/>
          </p:cNvGraphicFramePr>
          <p:nvPr/>
        </p:nvGraphicFramePr>
        <p:xfrm>
          <a:off x="2209799" y="2876550"/>
          <a:ext cx="2078182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80" name="Equation" r:id="rId8" imgW="761760" imgH="419040" progId="Equation.DSMT4">
                  <p:embed/>
                </p:oleObj>
              </mc:Choice>
              <mc:Fallback>
                <p:oleObj name="Equation" r:id="rId8" imgW="761760" imgH="41904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799" y="2876550"/>
                        <a:ext cx="2078182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377" name="Object 9"/>
          <p:cNvGraphicFramePr>
            <a:graphicFrameLocks noChangeAspect="1"/>
          </p:cNvGraphicFramePr>
          <p:nvPr/>
        </p:nvGraphicFramePr>
        <p:xfrm>
          <a:off x="4495800" y="2876551"/>
          <a:ext cx="789038" cy="11647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81" name="Equation" r:id="rId10" imgW="266400" imgH="393480" progId="Equation.DSMT4">
                  <p:embed/>
                </p:oleObj>
              </mc:Choice>
              <mc:Fallback>
                <p:oleObj name="Equation" r:id="rId10" imgW="266400" imgH="39348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5800" y="2876551"/>
                        <a:ext cx="789038" cy="116477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8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58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4381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1: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Simplify the following rational expressions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Simplifying Rational Expressions</a:t>
            </a:r>
            <a:endParaRPr lang="en-US" sz="2000" b="1" dirty="0"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9600" y="2343150"/>
            <a:ext cx="1143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Solution:</a:t>
            </a:r>
          </a:p>
        </p:txBody>
      </p:sp>
      <p:cxnSp>
        <p:nvCxnSpPr>
          <p:cNvPr id="15" name="Straight Connector 14"/>
          <p:cNvCxnSpPr/>
          <p:nvPr/>
        </p:nvCxnSpPr>
        <p:spPr>
          <a:xfrm rot="10800000" flipV="1">
            <a:off x="3200400" y="2952750"/>
            <a:ext cx="1143000" cy="3048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10800000" flipV="1">
            <a:off x="3200400" y="3486150"/>
            <a:ext cx="1143000" cy="3810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9398" name="Object 6"/>
          <p:cNvGraphicFramePr>
            <a:graphicFrameLocks noChangeAspect="1"/>
          </p:cNvGraphicFramePr>
          <p:nvPr/>
        </p:nvGraphicFramePr>
        <p:xfrm>
          <a:off x="457200" y="1047750"/>
          <a:ext cx="2230581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02" name="Equation" r:id="rId4" imgW="876240" imgH="419040" progId="Equation.DSMT4">
                  <p:embed/>
                </p:oleObj>
              </mc:Choice>
              <mc:Fallback>
                <p:oleObj name="Equation" r:id="rId4" imgW="876240" imgH="41904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047750"/>
                        <a:ext cx="2230581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399" name="Object 7"/>
          <p:cNvGraphicFramePr>
            <a:graphicFrameLocks noChangeAspect="1"/>
          </p:cNvGraphicFramePr>
          <p:nvPr/>
        </p:nvGraphicFramePr>
        <p:xfrm>
          <a:off x="685800" y="2800350"/>
          <a:ext cx="19050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03" name="Equation" r:id="rId6" imgW="761760" imgH="419040" progId="Equation.DSMT4">
                  <p:embed/>
                </p:oleObj>
              </mc:Choice>
              <mc:Fallback>
                <p:oleObj name="Equation" r:id="rId6" imgW="761760" imgH="41904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800350"/>
                        <a:ext cx="1905000" cy="1047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400" name="Object 8"/>
          <p:cNvGraphicFramePr>
            <a:graphicFrameLocks noChangeAspect="1"/>
          </p:cNvGraphicFramePr>
          <p:nvPr/>
        </p:nvGraphicFramePr>
        <p:xfrm>
          <a:off x="2819400" y="2876550"/>
          <a:ext cx="250825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04" name="Equation" r:id="rId8" imgW="1002960" imgH="419040" progId="Equation.DSMT4">
                  <p:embed/>
                </p:oleObj>
              </mc:Choice>
              <mc:Fallback>
                <p:oleObj name="Equation" r:id="rId8" imgW="1002960" imgH="41904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2876550"/>
                        <a:ext cx="2508250" cy="1047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401" name="Object 9"/>
          <p:cNvGraphicFramePr>
            <a:graphicFrameLocks noChangeAspect="1"/>
          </p:cNvGraphicFramePr>
          <p:nvPr/>
        </p:nvGraphicFramePr>
        <p:xfrm>
          <a:off x="5410200" y="2851150"/>
          <a:ext cx="1238864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05" name="Equation" r:id="rId10" imgW="457200" imgH="393480" progId="Equation.DSMT4">
                  <p:embed/>
                </p:oleObj>
              </mc:Choice>
              <mc:Fallback>
                <p:oleObj name="Equation" r:id="rId10" imgW="457200" imgH="39348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2851150"/>
                        <a:ext cx="1238864" cy="10668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4381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1: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Simplify the following rational expressions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Simplifying Rational Expressions</a:t>
            </a:r>
            <a:endParaRPr lang="en-US" sz="2000" b="1" dirty="0"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9600" y="2343150"/>
            <a:ext cx="1143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Solution:</a:t>
            </a:r>
          </a:p>
        </p:txBody>
      </p:sp>
      <p:cxnSp>
        <p:nvCxnSpPr>
          <p:cNvPr id="15" name="Straight Connector 14"/>
          <p:cNvCxnSpPr/>
          <p:nvPr/>
        </p:nvCxnSpPr>
        <p:spPr>
          <a:xfrm rot="10800000" flipV="1">
            <a:off x="4876800" y="4324350"/>
            <a:ext cx="1143000" cy="3048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10800000" flipV="1">
            <a:off x="4876800" y="3790950"/>
            <a:ext cx="1143000" cy="3810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0422" name="Object 6"/>
          <p:cNvGraphicFramePr>
            <a:graphicFrameLocks noChangeAspect="1"/>
          </p:cNvGraphicFramePr>
          <p:nvPr/>
        </p:nvGraphicFramePr>
        <p:xfrm>
          <a:off x="381000" y="1123950"/>
          <a:ext cx="303571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27" name="Equation" r:id="rId4" imgW="1206360" imgH="393480" progId="Equation.DSMT4">
                  <p:embed/>
                </p:oleObj>
              </mc:Choice>
              <mc:Fallback>
                <p:oleObj name="Equation" r:id="rId4" imgW="1206360" imgH="39348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123950"/>
                        <a:ext cx="303571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3" name="Object 7"/>
          <p:cNvGraphicFramePr>
            <a:graphicFrameLocks noChangeAspect="1"/>
          </p:cNvGraphicFramePr>
          <p:nvPr/>
        </p:nvGraphicFramePr>
        <p:xfrm>
          <a:off x="685800" y="2724150"/>
          <a:ext cx="2507226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28" name="Equation" r:id="rId6" imgW="1079280" imgH="393480" progId="Equation.DSMT4">
                  <p:embed/>
                </p:oleObj>
              </mc:Choice>
              <mc:Fallback>
                <p:oleObj name="Equation" r:id="rId6" imgW="1079280" imgH="39348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724150"/>
                        <a:ext cx="2507226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4" name="Object 8"/>
          <p:cNvGraphicFramePr>
            <a:graphicFrameLocks noChangeAspect="1"/>
          </p:cNvGraphicFramePr>
          <p:nvPr/>
        </p:nvGraphicFramePr>
        <p:xfrm>
          <a:off x="3505200" y="2774950"/>
          <a:ext cx="2798618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29" name="Equation" r:id="rId8" imgW="1282680" imgH="419040" progId="Equation.DSMT4">
                  <p:embed/>
                </p:oleObj>
              </mc:Choice>
              <mc:Fallback>
                <p:oleObj name="Equation" r:id="rId8" imgW="1282680" imgH="41904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2774950"/>
                        <a:ext cx="2798618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5" name="Object 9"/>
          <p:cNvGraphicFramePr>
            <a:graphicFrameLocks noChangeAspect="1"/>
          </p:cNvGraphicFramePr>
          <p:nvPr/>
        </p:nvGraphicFramePr>
        <p:xfrm>
          <a:off x="3543299" y="3714750"/>
          <a:ext cx="246149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0" name="Equation" r:id="rId10" imgW="1041120" imgH="419040" progId="Equation.DSMT4">
                  <p:embed/>
                </p:oleObj>
              </mc:Choice>
              <mc:Fallback>
                <p:oleObj name="Equation" r:id="rId10" imgW="1041120" imgH="41904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3299" y="3714750"/>
                        <a:ext cx="246149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6" name="Object 10"/>
          <p:cNvGraphicFramePr>
            <a:graphicFrameLocks noChangeAspect="1"/>
          </p:cNvGraphicFramePr>
          <p:nvPr/>
        </p:nvGraphicFramePr>
        <p:xfrm>
          <a:off x="6324599" y="3714750"/>
          <a:ext cx="1644073" cy="10433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1" name="Equation" r:id="rId12" imgW="660240" imgH="419040" progId="Equation.DSMT4">
                  <p:embed/>
                </p:oleObj>
              </mc:Choice>
              <mc:Fallback>
                <p:oleObj name="Equation" r:id="rId12" imgW="660240" imgH="41904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4599" y="3714750"/>
                        <a:ext cx="1644073" cy="1043354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0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0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0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60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484</TotalTime>
  <Words>214</Words>
  <Application>Microsoft Office PowerPoint</Application>
  <PresentationFormat>On-screen Show (16:9)</PresentationFormat>
  <Paragraphs>39</Paragraphs>
  <Slides>10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Cambria</vt:lpstr>
      <vt:lpstr>Symbol</vt:lpstr>
      <vt:lpstr>Office Theme</vt:lpstr>
      <vt:lpstr>Equation</vt:lpstr>
      <vt:lpstr>Simplifying Rational Expressions</vt:lpstr>
      <vt:lpstr>Simplifying Rational Expressions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Jeff Twiddy</cp:lastModifiedBy>
  <cp:revision>148</cp:revision>
  <dcterms:created xsi:type="dcterms:W3CDTF">2016-12-20T05:05:08Z</dcterms:created>
  <dcterms:modified xsi:type="dcterms:W3CDTF">2017-02-20T15:49:00Z</dcterms:modified>
</cp:coreProperties>
</file>